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3"/>
  </p:notesMasterIdLst>
  <p:sldIdLst>
    <p:sldId id="286" r:id="rId2"/>
    <p:sldId id="257" r:id="rId3"/>
    <p:sldId id="258" r:id="rId4"/>
    <p:sldId id="259" r:id="rId5"/>
    <p:sldId id="260" r:id="rId6"/>
    <p:sldId id="287" r:id="rId7"/>
    <p:sldId id="288" r:id="rId8"/>
    <p:sldId id="312" r:id="rId9"/>
    <p:sldId id="264" r:id="rId10"/>
    <p:sldId id="289" r:id="rId11"/>
    <p:sldId id="305" r:id="rId12"/>
    <p:sldId id="263" r:id="rId13"/>
    <p:sldId id="304" r:id="rId14"/>
    <p:sldId id="265" r:id="rId15"/>
    <p:sldId id="291" r:id="rId16"/>
    <p:sldId id="306" r:id="rId17"/>
    <p:sldId id="266" r:id="rId18"/>
    <p:sldId id="326" r:id="rId19"/>
    <p:sldId id="309" r:id="rId20"/>
    <p:sldId id="292" r:id="rId21"/>
    <p:sldId id="293" r:id="rId22"/>
    <p:sldId id="296" r:id="rId23"/>
    <p:sldId id="297" r:id="rId24"/>
    <p:sldId id="313" r:id="rId25"/>
    <p:sldId id="299" r:id="rId26"/>
    <p:sldId id="298" r:id="rId27"/>
    <p:sldId id="301" r:id="rId28"/>
    <p:sldId id="302" r:id="rId29"/>
    <p:sldId id="303" r:id="rId30"/>
    <p:sldId id="314" r:id="rId31"/>
    <p:sldId id="321" r:id="rId32"/>
    <p:sldId id="322" r:id="rId33"/>
    <p:sldId id="269" r:id="rId34"/>
    <p:sldId id="318" r:id="rId35"/>
    <p:sldId id="325" r:id="rId36"/>
    <p:sldId id="319" r:id="rId37"/>
    <p:sldId id="324" r:id="rId38"/>
    <p:sldId id="320" r:id="rId39"/>
    <p:sldId id="323" r:id="rId40"/>
    <p:sldId id="327" r:id="rId41"/>
    <p:sldId id="328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24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82"/>
    <p:restoredTop sz="94613"/>
  </p:normalViewPr>
  <p:slideViewPr>
    <p:cSldViewPr snapToGrid="0" snapToObjects="1" showGuides="1">
      <p:cViewPr varScale="1">
        <p:scale>
          <a:sx n="81" d="100"/>
          <a:sy n="81" d="100"/>
        </p:scale>
        <p:origin x="48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8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4553F-821A-44E7-A1C2-18494C94F81A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3A4A0-76F5-43E7-8D27-98FC1E3D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08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3A4A0-76F5-43E7-8D27-98FC1E3D47F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47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fld id="{861BD157-ACF0-44BF-B272-5AC002D9C00A}" type="slidenum">
              <a:rPr lang="en-US" altLang="en-US" smtClean="0">
                <a:latin typeface="Arial" panose="020B0604020202020204" pitchFamily="34" charset="0"/>
              </a:rPr>
              <a:pPr/>
              <a:t>21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Insert WORD Drawings</a:t>
            </a:r>
          </a:p>
        </p:txBody>
      </p:sp>
    </p:spTree>
    <p:extLst>
      <p:ext uri="{BB962C8B-B14F-4D97-AF65-F5344CB8AC3E}">
        <p14:creationId xmlns:p14="http://schemas.microsoft.com/office/powerpoint/2010/main" val="2423255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fld id="{FF8DD93E-AAEE-49E0-A931-A90CA20AEB27}" type="slidenum">
              <a:rPr lang="en-US" altLang="en-US" smtClean="0">
                <a:latin typeface="Arial" panose="020B0604020202020204" pitchFamily="34" charset="0"/>
              </a:rPr>
              <a:pPr/>
              <a:t>28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Insert WORD Drawings</a:t>
            </a:r>
          </a:p>
        </p:txBody>
      </p:sp>
    </p:spTree>
    <p:extLst>
      <p:ext uri="{BB962C8B-B14F-4D97-AF65-F5344CB8AC3E}">
        <p14:creationId xmlns:p14="http://schemas.microsoft.com/office/powerpoint/2010/main" val="3384265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3A4A0-76F5-43E7-8D27-98FC1E3D47F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91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09700"/>
            <a:ext cx="9144000" cy="2100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09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91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981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743199"/>
            <a:ext cx="5181600" cy="3433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743199"/>
            <a:ext cx="5181600" cy="343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4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4937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824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648075"/>
            <a:ext cx="5157787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824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648075"/>
            <a:ext cx="5183188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53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52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112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9446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1394461"/>
            <a:ext cx="6172200" cy="39395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994660"/>
            <a:ext cx="3932237" cy="23393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429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128" y="145669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67948" y="1444625"/>
            <a:ext cx="6172200" cy="44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3128" y="3056890"/>
            <a:ext cx="3932237" cy="28041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739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9"/>
            <a:ext cx="12192000" cy="69003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3725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1079" y="2719526"/>
            <a:ext cx="10515600" cy="3264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247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rgbClr val="122448"/>
          </a:solidFill>
          <a:latin typeface="AlternateGotNo3DOT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 baseline="0">
          <a:solidFill>
            <a:schemeClr val="tx1">
              <a:lumMod val="50000"/>
              <a:lumOff val="50000"/>
            </a:schemeClr>
          </a:solidFill>
          <a:latin typeface="Fira Sans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 baseline="0">
          <a:solidFill>
            <a:schemeClr val="tx1">
              <a:lumMod val="50000"/>
              <a:lumOff val="50000"/>
            </a:schemeClr>
          </a:solidFill>
          <a:latin typeface="Fira Sans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tx1">
              <a:lumMod val="50000"/>
              <a:lumOff val="50000"/>
            </a:schemeClr>
          </a:solidFill>
          <a:latin typeface="Fira Sans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tx1">
              <a:lumMod val="50000"/>
              <a:lumOff val="50000"/>
            </a:schemeClr>
          </a:solidFill>
          <a:latin typeface="Fira Sans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tx1">
              <a:lumMod val="50000"/>
              <a:lumOff val="50000"/>
            </a:schemeClr>
          </a:solidFill>
          <a:latin typeface="Fira Sans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dl.com/library/12937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dl.com/library/12937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dl.com/library/12937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dl.com/library/12937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dl.com/library/12937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dl.com/library/1293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428749"/>
            <a:ext cx="7848600" cy="2743201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5400" dirty="0"/>
              <a:t>Rob Hinson, HFC</a:t>
            </a:r>
            <a:br>
              <a:rPr lang="en-US" altLang="en-US" sz="5400" dirty="0"/>
            </a:br>
            <a:r>
              <a:rPr lang="en-US" altLang="en-US" sz="4800" dirty="0"/>
              <a:t>Timber Creek HS</a:t>
            </a:r>
            <a:r>
              <a:rPr lang="en-US" altLang="en-US" sz="5400" dirty="0"/>
              <a:t/>
            </a:r>
            <a:br>
              <a:rPr lang="en-US" altLang="en-US" sz="5400" dirty="0"/>
            </a:br>
            <a:r>
              <a:rPr lang="en-US" altLang="en-US" sz="4800" dirty="0"/>
              <a:t>Erial, NJ</a:t>
            </a:r>
            <a:r>
              <a:rPr lang="en-US" altLang="en-US" sz="5400" dirty="0"/>
              <a:t/>
            </a:r>
            <a:br>
              <a:rPr lang="en-US" altLang="en-US" sz="5400" dirty="0"/>
            </a:br>
            <a:r>
              <a:rPr lang="en-US" altLang="en-US" sz="3600" dirty="0"/>
              <a:t>(856) 232-9703, Ext.7651</a:t>
            </a:r>
            <a:br>
              <a:rPr lang="en-US" altLang="en-US" sz="3600" dirty="0"/>
            </a:br>
            <a:r>
              <a:rPr lang="en-US" altLang="en-US" sz="3600" dirty="0"/>
              <a:t>Rhinson@BHPRSD.org</a:t>
            </a: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1524001" y="26156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4100" name="Picture 3" descr="charger_shie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648200"/>
            <a:ext cx="10287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020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5346"/>
            <a:ext cx="12192000" cy="5902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35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Cover 1 (Cut-ups)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http://www.hudl.com/library/12937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16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dirty="0"/>
              <a:t>Coverage Rules &amp; Concepts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000" b="1" dirty="0">
                <a:solidFill>
                  <a:schemeClr val="hlink"/>
                </a:solidFill>
              </a:rPr>
              <a:t>Cover 0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b="1" dirty="0">
                <a:solidFill>
                  <a:schemeClr val="tx1"/>
                </a:solidFill>
              </a:rPr>
              <a:t>The responsibilities are the </a:t>
            </a:r>
            <a:r>
              <a:rPr lang="en-US" altLang="en-US" b="1" dirty="0" smtClean="0">
                <a:solidFill>
                  <a:schemeClr val="tx1"/>
                </a:solidFill>
              </a:rPr>
              <a:t>same as Cover 1 </a:t>
            </a:r>
            <a:r>
              <a:rPr lang="en-US" altLang="en-US" b="1" dirty="0">
                <a:solidFill>
                  <a:schemeClr val="tx1"/>
                </a:solidFill>
              </a:rPr>
              <a:t>with the exception of the “tagged” or blitzing defender.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b="1" dirty="0">
                <a:solidFill>
                  <a:schemeClr val="tx1"/>
                </a:solidFill>
              </a:rPr>
              <a:t>Example- If the $/N is blitzing, F would assume his man responsibility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7056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Cover 0 (Cut-ups)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http://www.hudl.com/library/12937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26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dirty="0" smtClean="0"/>
              <a:t>Coverage Rules &amp; Concepts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851079" y="2719526"/>
            <a:ext cx="10515600" cy="370898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en-US" sz="4000" b="1" dirty="0" smtClean="0">
                <a:solidFill>
                  <a:schemeClr val="hlink"/>
                </a:solidFill>
              </a:rPr>
              <a:t>Cover 3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4000" b="1" dirty="0" smtClean="0">
                <a:solidFill>
                  <a:schemeClr val="tx1"/>
                </a:solidFill>
              </a:rPr>
              <a:t>CBs- Deep outside 1/3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4000" b="1" dirty="0" smtClean="0">
                <a:solidFill>
                  <a:schemeClr val="tx1"/>
                </a:solidFill>
              </a:rPr>
              <a:t>$/N- Flats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4000" b="1" dirty="0" smtClean="0">
                <a:solidFill>
                  <a:schemeClr val="tx1"/>
                </a:solidFill>
              </a:rPr>
              <a:t>S/W- Hook/Curl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4000" b="1" dirty="0" smtClean="0">
                <a:solidFill>
                  <a:schemeClr val="tx1"/>
                </a:solidFill>
              </a:rPr>
              <a:t>F-Deep middle 1/3</a:t>
            </a:r>
          </a:p>
        </p:txBody>
      </p:sp>
    </p:spTree>
    <p:extLst>
      <p:ext uri="{BB962C8B-B14F-4D97-AF65-F5344CB8AC3E}">
        <p14:creationId xmlns:p14="http://schemas.microsoft.com/office/powerpoint/2010/main" val="74857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4267200" y="2582863"/>
            <a:ext cx="3886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1741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0763"/>
            <a:ext cx="12192000" cy="598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920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Cover 3 (Cut-ups)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http://www.hudl.com/library/12937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56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dirty="0" smtClean="0"/>
              <a:t>Coverage Rules &amp; Concepts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851079" y="2410691"/>
            <a:ext cx="10515600" cy="4447309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en-US" sz="4000" b="1" dirty="0" smtClean="0">
                <a:solidFill>
                  <a:srgbClr val="0070C0"/>
                </a:solidFill>
                <a:latin typeface="Fira Sans"/>
              </a:rPr>
              <a:t>Cover 4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3200" b="1" dirty="0" smtClean="0">
                <a:solidFill>
                  <a:schemeClr val="tx1"/>
                </a:solidFill>
                <a:latin typeface="Fira Sans"/>
              </a:rPr>
              <a:t>CBs- Outside 1/4s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3200" b="1" dirty="0" smtClean="0">
                <a:solidFill>
                  <a:schemeClr val="tx1"/>
                </a:solidFill>
                <a:latin typeface="Fira Sans"/>
              </a:rPr>
              <a:t>N- Split difference between #2 &amp; #3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3200" b="1" dirty="0" smtClean="0">
                <a:solidFill>
                  <a:schemeClr val="tx1"/>
                </a:solidFill>
                <a:latin typeface="Fira Sans"/>
              </a:rPr>
              <a:t>S- Drop underneath #3 strong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3200" b="1" dirty="0" smtClean="0">
                <a:solidFill>
                  <a:schemeClr val="tx1"/>
                </a:solidFill>
                <a:latin typeface="Fira Sans"/>
              </a:rPr>
              <a:t>W- Drop underneath #2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3200" b="1" dirty="0" smtClean="0">
                <a:solidFill>
                  <a:schemeClr val="tx1"/>
                </a:solidFill>
                <a:latin typeface="Fira Sans"/>
              </a:rPr>
              <a:t>$- Middle 1/4 strong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3200" b="1" dirty="0" smtClean="0">
                <a:solidFill>
                  <a:schemeClr val="tx1"/>
                </a:solidFill>
                <a:latin typeface="Fira Sans"/>
              </a:rPr>
              <a:t>F- Middle 1/4 weak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3200" b="1" dirty="0" smtClean="0">
                <a:solidFill>
                  <a:schemeClr val="tx1"/>
                </a:solidFill>
                <a:latin typeface="Fira Sans"/>
              </a:rPr>
              <a:t>Keep everything in front of us</a:t>
            </a:r>
          </a:p>
        </p:txBody>
      </p:sp>
    </p:spTree>
    <p:extLst>
      <p:ext uri="{BB962C8B-B14F-4D97-AF65-F5344CB8AC3E}">
        <p14:creationId xmlns:p14="http://schemas.microsoft.com/office/powerpoint/2010/main" val="180722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6286"/>
            <a:ext cx="12191999" cy="489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8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Cover 4 (Cut-ups)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4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Coverages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4000" b="1" dirty="0" smtClean="0">
                <a:solidFill>
                  <a:schemeClr val="tx1"/>
                </a:solidFill>
              </a:rPr>
              <a:t>We are a team that run multiple coverages depending on our front called.  This past season, we ran Tite (4-4), Under (5-2), and situationally some Raven (3-4).  </a:t>
            </a:r>
          </a:p>
        </p:txBody>
      </p:sp>
    </p:spTree>
    <p:extLst>
      <p:ext uri="{BB962C8B-B14F-4D97-AF65-F5344CB8AC3E}">
        <p14:creationId xmlns:p14="http://schemas.microsoft.com/office/powerpoint/2010/main" val="321460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Under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079" y="2719526"/>
            <a:ext cx="10515600" cy="368127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0070C0"/>
                </a:solidFill>
              </a:rPr>
              <a:t>Primary coverages run</a:t>
            </a:r>
            <a:r>
              <a:rPr lang="en-US" sz="4000" dirty="0" smtClean="0">
                <a:solidFill>
                  <a:srgbClr val="0070C0"/>
                </a:solidFill>
              </a:rPr>
              <a:t>: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Quarters (we call it READ)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Cover 0 (essentially our Quarters, but we    “lock” it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Cover 4 (true 4 deep)</a:t>
            </a:r>
          </a:p>
        </p:txBody>
      </p:sp>
    </p:spTree>
    <p:extLst>
      <p:ext uri="{BB962C8B-B14F-4D97-AF65-F5344CB8AC3E}">
        <p14:creationId xmlns:p14="http://schemas.microsoft.com/office/powerpoint/2010/main" val="218395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Formation Adjustments (Under)</a:t>
            </a:r>
          </a:p>
        </p:txBody>
      </p:sp>
    </p:spTree>
    <p:extLst>
      <p:ext uri="{BB962C8B-B14F-4D97-AF65-F5344CB8AC3E}">
        <p14:creationId xmlns:p14="http://schemas.microsoft.com/office/powerpoint/2010/main" val="125363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6909"/>
            <a:ext cx="12192000" cy="6095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543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4618"/>
            <a:ext cx="12192000" cy="5832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480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Under coverages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56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dirty="0" smtClean="0"/>
              <a:t>Coverage Rules &amp; Concepts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1079" y="2327564"/>
            <a:ext cx="10515600" cy="405938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hlink"/>
                </a:solidFill>
              </a:rPr>
              <a:t>Cover 0 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4400" b="1" dirty="0" smtClean="0">
                <a:solidFill>
                  <a:schemeClr val="tx1"/>
                </a:solidFill>
              </a:rPr>
              <a:t>CBs-#1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4400" b="1" dirty="0" smtClean="0">
                <a:solidFill>
                  <a:schemeClr val="tx1"/>
                </a:solidFill>
              </a:rPr>
              <a:t>F/$- #2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4400" b="1" dirty="0" smtClean="0">
                <a:solidFill>
                  <a:schemeClr val="tx1"/>
                </a:solidFill>
              </a:rPr>
              <a:t>We will “lock” it, meaning we won’t read the route of #2 receiver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99852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dirty="0" smtClean="0"/>
              <a:t>Coverage Rules &amp; Concepts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1079" y="2719526"/>
            <a:ext cx="10515600" cy="370898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 smtClean="0">
                <a:solidFill>
                  <a:schemeClr val="hlink"/>
                </a:solidFill>
              </a:rPr>
              <a:t>Read (Quarters)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4000" b="1" dirty="0" smtClean="0">
                <a:solidFill>
                  <a:schemeClr val="tx1"/>
                </a:solidFill>
              </a:rPr>
              <a:t>CBs-#1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4000" b="1" dirty="0" smtClean="0">
                <a:solidFill>
                  <a:schemeClr val="tx1"/>
                </a:solidFill>
              </a:rPr>
              <a:t>F/$- #2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4000" b="1" dirty="0" smtClean="0">
                <a:solidFill>
                  <a:schemeClr val="tx1"/>
                </a:solidFill>
              </a:rPr>
              <a:t>If #2 runs an arrow or bubble, the CB will now have #2 and the F/$ will now have #1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4483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Raven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0070C0"/>
                </a:solidFill>
              </a:rPr>
              <a:t>Primary coverages run: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Situational (long yardage, end of half, end of game)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Cover 4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Cover 5 (2-Man)</a:t>
            </a:r>
          </a:p>
        </p:txBody>
      </p:sp>
    </p:spTree>
    <p:extLst>
      <p:ext uri="{BB962C8B-B14F-4D97-AF65-F5344CB8AC3E}">
        <p14:creationId xmlns:p14="http://schemas.microsoft.com/office/powerpoint/2010/main" val="118865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Formation Adjustments (Raven)</a:t>
            </a:r>
          </a:p>
        </p:txBody>
      </p:sp>
    </p:spTree>
    <p:extLst>
      <p:ext uri="{BB962C8B-B14F-4D97-AF65-F5344CB8AC3E}">
        <p14:creationId xmlns:p14="http://schemas.microsoft.com/office/powerpoint/2010/main" val="266507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2326"/>
            <a:ext cx="12192000" cy="5555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374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dirty="0" smtClean="0"/>
              <a:t>Identifying Receivers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917879" y="3543300"/>
            <a:ext cx="8382000" cy="189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rPr>
              <a:t>		                    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rPr>
              <a:t>                                                               #</a:t>
            </a:r>
            <a:r>
              <a:rPr lang="en-US" alt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rPr>
              <a:t>3               #3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rPr>
              <a:t>			      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rPr>
              <a:t>   </a:t>
            </a:r>
            <a:r>
              <a:rPr lang="en-US" alt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rPr>
              <a:t>O                 </a:t>
            </a:r>
            <a:r>
              <a:rPr lang="en-US" altLang="en-US" sz="20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rPr>
              <a:t>O</a:t>
            </a:r>
            <a:endParaRPr lang="en-US" altLang="en-US" sz="2000" b="1" dirty="0">
              <a:effectLst>
                <a:outerShdw blurRad="38100" dist="38100" dir="2700000" algn="tl">
                  <a:srgbClr val="000000"/>
                </a:outerShdw>
              </a:effectLst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rPr>
              <a:t>                              #2                                                        #2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rPr>
              <a:t> #1		O		     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rPr>
              <a:t>Q</a:t>
            </a:r>
            <a:r>
              <a:rPr lang="en-US" alt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rPr>
              <a:t>		      O                         #1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rPr>
              <a:t>O				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rPr>
              <a:t>    </a:t>
            </a:r>
            <a:r>
              <a:rPr lang="en-US" alt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rPr>
              <a:t>X				       O</a:t>
            </a:r>
          </a:p>
        </p:txBody>
      </p:sp>
    </p:spTree>
    <p:extLst>
      <p:ext uri="{BB962C8B-B14F-4D97-AF65-F5344CB8AC3E}">
        <p14:creationId xmlns:p14="http://schemas.microsoft.com/office/powerpoint/2010/main" val="138231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Raven coverages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89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dirty="0" smtClean="0"/>
              <a:t>Coverage Rules &amp; Concepts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1079" y="2327564"/>
            <a:ext cx="10515600" cy="405938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4000" b="1" dirty="0" smtClean="0">
                <a:solidFill>
                  <a:schemeClr val="hlink"/>
                </a:solidFill>
              </a:rPr>
              <a:t>Cover 4 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4400" b="1" dirty="0" smtClean="0">
                <a:solidFill>
                  <a:schemeClr val="tx1"/>
                </a:solidFill>
              </a:rPr>
              <a:t>CB/FS/$- Deep 1/4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4400" b="1" dirty="0" smtClean="0">
                <a:solidFill>
                  <a:schemeClr val="tx1"/>
                </a:solidFill>
              </a:rPr>
              <a:t>OLB- Flats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4400" b="1" dirty="0" smtClean="0">
                <a:solidFill>
                  <a:schemeClr val="tx1"/>
                </a:solidFill>
              </a:rPr>
              <a:t>ILB- Hook/Curl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4400" b="1" dirty="0" smtClean="0">
                <a:solidFill>
                  <a:schemeClr val="tx1"/>
                </a:solidFill>
              </a:rPr>
              <a:t>No big plays, everything kept in front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98031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dirty="0" smtClean="0"/>
              <a:t>Coverage Rules &amp; Concepts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 smtClean="0">
                <a:solidFill>
                  <a:schemeClr val="hlink"/>
                </a:solidFill>
              </a:rPr>
              <a:t>Cover 5 (2-Man)</a:t>
            </a:r>
            <a:r>
              <a:rPr lang="en-US" altLang="en-US" b="1" dirty="0" smtClean="0"/>
              <a:t>: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b="1" dirty="0" smtClean="0">
                <a:solidFill>
                  <a:schemeClr val="tx1"/>
                </a:solidFill>
              </a:rPr>
              <a:t>CB- #1 Receiver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b="1" dirty="0" smtClean="0">
                <a:solidFill>
                  <a:schemeClr val="tx1"/>
                </a:solidFill>
              </a:rPr>
              <a:t>OLB- #2 Receiver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b="1" dirty="0" smtClean="0">
                <a:solidFill>
                  <a:schemeClr val="tx1"/>
                </a:solidFill>
              </a:rPr>
              <a:t>ILB- #3 Receiver if a RB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b="1" dirty="0" smtClean="0">
                <a:solidFill>
                  <a:schemeClr val="tx1"/>
                </a:solidFill>
              </a:rPr>
              <a:t>FS/$- Deep 1/2</a:t>
            </a:r>
          </a:p>
        </p:txBody>
      </p:sp>
    </p:spTree>
    <p:extLst>
      <p:ext uri="{BB962C8B-B14F-4D97-AF65-F5344CB8AC3E}">
        <p14:creationId xmlns:p14="http://schemas.microsoft.com/office/powerpoint/2010/main" val="122489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258784"/>
            <a:ext cx="10515600" cy="143935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Motion adjustments (Tite)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51079" y="2327564"/>
            <a:ext cx="10149430" cy="431074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0070C0"/>
                </a:solidFill>
              </a:rPr>
              <a:t>We have the capability of a two number system.</a:t>
            </a:r>
          </a:p>
          <a:p>
            <a:pPr eaLnBrk="1" hangingPunct="1">
              <a:defRPr/>
            </a:pPr>
            <a:r>
              <a:rPr lang="en-US" sz="3600" dirty="0" smtClean="0">
                <a:solidFill>
                  <a:srgbClr val="0070C0"/>
                </a:solidFill>
              </a:rPr>
              <a:t>The first number is the pre-motion call, and the second number would be the “motion” call.</a:t>
            </a:r>
          </a:p>
          <a:p>
            <a:pPr eaLnBrk="1" hangingPunct="1">
              <a:defRPr/>
            </a:pPr>
            <a:r>
              <a:rPr lang="en-US" sz="3600" dirty="0" smtClean="0">
                <a:solidFill>
                  <a:srgbClr val="0070C0"/>
                </a:solidFill>
              </a:rPr>
              <a:t>From Cover 1, we’ll run: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“10”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“13”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“14</a:t>
            </a:r>
            <a:r>
              <a:rPr lang="en-US" sz="3600" b="1" dirty="0" smtClean="0"/>
              <a:t>”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“41”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390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“10”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079" y="2719526"/>
            <a:ext cx="10515600" cy="3764401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4000" b="1" dirty="0" smtClean="0">
                <a:solidFill>
                  <a:srgbClr val="0070C0"/>
                </a:solidFill>
              </a:rPr>
              <a:t>Pre-Snap- Cover 1</a:t>
            </a:r>
            <a:endParaRPr lang="en-US" sz="4000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Will become “10” when we rotate FS into man coverage</a:t>
            </a:r>
            <a:endParaRPr lang="en-US" sz="40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 The FS’s responsibility will be determined by game plan or type of motion.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16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“10” cut-ups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hlinkClick r:id="rId2"/>
              </a:rPr>
              <a:t>http://www.hudl.com/library/12937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57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72576"/>
            <a:ext cx="10515600" cy="747169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“13”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079" y="2119746"/>
            <a:ext cx="10515600" cy="436418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4000" b="1" dirty="0" smtClean="0">
                <a:solidFill>
                  <a:srgbClr val="0070C0"/>
                </a:solidFill>
              </a:rPr>
              <a:t>Pre-Snap- Cover 1</a:t>
            </a:r>
            <a:endParaRPr lang="en-US" sz="4000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Will become “13” with motion beyond the OC</a:t>
            </a:r>
            <a:endParaRPr lang="en-US" sz="40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 $/N will become Flat/Wheel player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Jet or teams that attack the flats with motion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Run situations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“13” cut-ups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hlinkClick r:id="rId2"/>
              </a:rPr>
              <a:t>http://www.hudl.com/library/12937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3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72576"/>
            <a:ext cx="10515600" cy="747169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“14”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079" y="2119746"/>
            <a:ext cx="10515600" cy="436418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4000" b="1" dirty="0" smtClean="0">
                <a:solidFill>
                  <a:srgbClr val="0070C0"/>
                </a:solidFill>
              </a:rPr>
              <a:t>Pre-Snap- Cover 1</a:t>
            </a:r>
            <a:endParaRPr lang="en-US" sz="4000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Will become “14” with motion beyond the OC</a:t>
            </a:r>
            <a:endParaRPr lang="en-US" sz="40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 $/N will become Hook/Curl player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PSLB will drop under #3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Passing situations; keeping everything in front of us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1011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“14” cut-ups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hlinkClick r:id="rId2"/>
              </a:rPr>
              <a:t>http://www.hudl.com/library/12937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94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Tite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51079" y="2719526"/>
            <a:ext cx="10515600" cy="4138474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0070C0"/>
                </a:solidFill>
              </a:rPr>
              <a:t>Primary coverages run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sz="4400" b="1" dirty="0" smtClean="0">
                <a:solidFill>
                  <a:schemeClr val="tx1"/>
                </a:solidFill>
              </a:rPr>
              <a:t>Cover 0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sz="4400" b="1" dirty="0" smtClean="0">
                <a:solidFill>
                  <a:schemeClr val="tx1"/>
                </a:solidFill>
              </a:rPr>
              <a:t>Cover 1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sz="4400" b="1" dirty="0" smtClean="0">
                <a:solidFill>
                  <a:schemeClr val="tx1"/>
                </a:solidFill>
              </a:rPr>
              <a:t>Cover 3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sz="4400" b="1" dirty="0" smtClean="0">
                <a:solidFill>
                  <a:schemeClr val="tx1"/>
                </a:solidFill>
              </a:rPr>
              <a:t>Cover 4</a:t>
            </a:r>
          </a:p>
        </p:txBody>
      </p:sp>
    </p:spTree>
    <p:extLst>
      <p:ext uri="{BB962C8B-B14F-4D97-AF65-F5344CB8AC3E}">
        <p14:creationId xmlns:p14="http://schemas.microsoft.com/office/powerpoint/2010/main" val="332108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72576"/>
            <a:ext cx="10515600" cy="747169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“41”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079" y="2119746"/>
            <a:ext cx="10515600" cy="436418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4000" b="1" dirty="0" smtClean="0">
                <a:solidFill>
                  <a:srgbClr val="0070C0"/>
                </a:solidFill>
              </a:rPr>
              <a:t>Pre-Snap- Cover 4</a:t>
            </a:r>
            <a:endParaRPr lang="en-US" sz="4000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Will become “41” with motion from 3x1 to 2x2</a:t>
            </a:r>
            <a:endParaRPr lang="en-US" sz="40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 $ will roll down; $ &amp; CB will banjo the 2 receivers to motion side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CB&amp; N will banjo the 2 remaining receivers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0840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“41” cut-ups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08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dirty="0" smtClean="0"/>
              <a:t>Formation Adjustments (Tite)</a:t>
            </a:r>
          </a:p>
        </p:txBody>
      </p:sp>
    </p:spTree>
    <p:extLst>
      <p:ext uri="{BB962C8B-B14F-4D97-AF65-F5344CB8AC3E}">
        <p14:creationId xmlns:p14="http://schemas.microsoft.com/office/powerpoint/2010/main" val="167254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1588"/>
            <a:ext cx="12192000" cy="558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017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6182"/>
            <a:ext cx="12192000" cy="554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99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Tite coverages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3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dirty="0" smtClean="0"/>
              <a:t>Coverage Rules &amp; Concepts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 smtClean="0">
                <a:solidFill>
                  <a:schemeClr val="hlink"/>
                </a:solidFill>
              </a:rPr>
              <a:t>Cover 1</a:t>
            </a:r>
            <a:r>
              <a:rPr lang="en-US" altLang="en-US" b="1" dirty="0" smtClean="0"/>
              <a:t>: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b="1" dirty="0" smtClean="0">
                <a:solidFill>
                  <a:schemeClr val="tx1"/>
                </a:solidFill>
              </a:rPr>
              <a:t>CB- #1 Receiver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b="1" dirty="0" smtClean="0">
                <a:solidFill>
                  <a:schemeClr val="tx1"/>
                </a:solidFill>
              </a:rPr>
              <a:t>$/N- #2 Receiver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b="1" dirty="0" smtClean="0">
                <a:solidFill>
                  <a:schemeClr val="tx1"/>
                </a:solidFill>
              </a:rPr>
              <a:t>S/W- #3 Receiver if a RB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b="1" dirty="0" smtClean="0">
                <a:solidFill>
                  <a:schemeClr val="tx1"/>
                </a:solidFill>
              </a:rPr>
              <a:t>F- Deep Middle</a:t>
            </a:r>
          </a:p>
        </p:txBody>
      </p:sp>
    </p:spTree>
    <p:extLst>
      <p:ext uri="{BB962C8B-B14F-4D97-AF65-F5344CB8AC3E}">
        <p14:creationId xmlns:p14="http://schemas.microsoft.com/office/powerpoint/2010/main" val="322881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</TotalTime>
  <Words>655</Words>
  <Application>Microsoft Office PowerPoint</Application>
  <PresentationFormat>Widescreen</PresentationFormat>
  <Paragraphs>128</Paragraphs>
  <Slides>41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AlternateGotNo3DOT</vt:lpstr>
      <vt:lpstr>Arial</vt:lpstr>
      <vt:lpstr>Calibri</vt:lpstr>
      <vt:lpstr>Fira Sans</vt:lpstr>
      <vt:lpstr>Garamond</vt:lpstr>
      <vt:lpstr>Wingdings</vt:lpstr>
      <vt:lpstr>Office Theme</vt:lpstr>
      <vt:lpstr>Rob Hinson, HFC Timber Creek HS Erial, NJ (856) 232-9703, Ext.7651 Rhinson@BHPRSD.org</vt:lpstr>
      <vt:lpstr>Coverages</vt:lpstr>
      <vt:lpstr>Identifying Receivers</vt:lpstr>
      <vt:lpstr>Tite</vt:lpstr>
      <vt:lpstr>Formation Adjustments (Tite)</vt:lpstr>
      <vt:lpstr>PowerPoint Presentation</vt:lpstr>
      <vt:lpstr>PowerPoint Presentation</vt:lpstr>
      <vt:lpstr>Tite coverages</vt:lpstr>
      <vt:lpstr>Coverage Rules &amp; Concepts</vt:lpstr>
      <vt:lpstr>PowerPoint Presentation</vt:lpstr>
      <vt:lpstr>Cover 1 (Cut-ups)</vt:lpstr>
      <vt:lpstr>Coverage Rules &amp; Concepts</vt:lpstr>
      <vt:lpstr>Cover 0 (Cut-ups)</vt:lpstr>
      <vt:lpstr>Coverage Rules &amp; Concepts</vt:lpstr>
      <vt:lpstr>PowerPoint Presentation</vt:lpstr>
      <vt:lpstr>Cover 3 (Cut-ups)</vt:lpstr>
      <vt:lpstr>Coverage Rules &amp; Concepts</vt:lpstr>
      <vt:lpstr>PowerPoint Presentation</vt:lpstr>
      <vt:lpstr>Cover 4 (Cut-ups)</vt:lpstr>
      <vt:lpstr>Under</vt:lpstr>
      <vt:lpstr>Formation Adjustments (Under)</vt:lpstr>
      <vt:lpstr>PowerPoint Presentation</vt:lpstr>
      <vt:lpstr>PowerPoint Presentation</vt:lpstr>
      <vt:lpstr>Under coverages</vt:lpstr>
      <vt:lpstr>Coverage Rules &amp; Concepts</vt:lpstr>
      <vt:lpstr>Coverage Rules &amp; Concepts</vt:lpstr>
      <vt:lpstr>Raven</vt:lpstr>
      <vt:lpstr>Formation Adjustments (Raven)</vt:lpstr>
      <vt:lpstr>PowerPoint Presentation</vt:lpstr>
      <vt:lpstr>Raven coverages</vt:lpstr>
      <vt:lpstr>Coverage Rules &amp; Concepts</vt:lpstr>
      <vt:lpstr>Coverage Rules &amp; Concepts</vt:lpstr>
      <vt:lpstr>Motion adjustments (Tite)</vt:lpstr>
      <vt:lpstr>“10”</vt:lpstr>
      <vt:lpstr>“10” cut-ups</vt:lpstr>
      <vt:lpstr>“13”</vt:lpstr>
      <vt:lpstr>“13” cut-ups</vt:lpstr>
      <vt:lpstr>“14”</vt:lpstr>
      <vt:lpstr>“14” cut-ups</vt:lpstr>
      <vt:lpstr>“41”</vt:lpstr>
      <vt:lpstr>“41” cut-ups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Kendra Smith</dc:creator>
  <cp:lastModifiedBy>Robert Hinson</cp:lastModifiedBy>
  <cp:revision>28</cp:revision>
  <dcterms:created xsi:type="dcterms:W3CDTF">2016-11-07T18:20:10Z</dcterms:created>
  <dcterms:modified xsi:type="dcterms:W3CDTF">2018-01-28T01:14:51Z</dcterms:modified>
</cp:coreProperties>
</file>