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5" r:id="rId4"/>
    <p:sldId id="258" r:id="rId5"/>
    <p:sldId id="266" r:id="rId6"/>
    <p:sldId id="259" r:id="rId7"/>
    <p:sldId id="267" r:id="rId8"/>
    <p:sldId id="260" r:id="rId9"/>
    <p:sldId id="268" r:id="rId10"/>
    <p:sldId id="261" r:id="rId11"/>
    <p:sldId id="269" r:id="rId12"/>
    <p:sldId id="262" r:id="rId13"/>
    <p:sldId id="270" r:id="rId14"/>
    <p:sldId id="263" r:id="rId15"/>
    <p:sldId id="271" r:id="rId16"/>
    <p:sldId id="264" r:id="rId17"/>
    <p:sldId id="272" r:id="rId18"/>
    <p:sldId id="265" r:id="rId19"/>
    <p:sldId id="273" r:id="rId20"/>
    <p:sldId id="276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22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1"/>
    <p:restoredTop sz="94602"/>
  </p:normalViewPr>
  <p:slideViewPr>
    <p:cSldViewPr snapToGrid="0" snapToObjects="1" showGuides="1">
      <p:cViewPr varScale="1">
        <p:scale>
          <a:sx n="85" d="100"/>
          <a:sy n="85" d="100"/>
        </p:scale>
        <p:origin x="352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09700"/>
            <a:ext cx="9144000" cy="2100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2709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391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9815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743199"/>
            <a:ext cx="5181600" cy="3433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743199"/>
            <a:ext cx="5181600" cy="3433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75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4937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824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648075"/>
            <a:ext cx="5157787" cy="2409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824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648075"/>
            <a:ext cx="5183188" cy="2409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2534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3552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12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9446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394461"/>
            <a:ext cx="6172200" cy="39395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994660"/>
            <a:ext cx="3932237" cy="23393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4298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128" y="145669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67948" y="1444625"/>
            <a:ext cx="6172200" cy="4416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3128" y="3056890"/>
            <a:ext cx="3932237" cy="28041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7391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2192000" cy="69003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3725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1079" y="2719526"/>
            <a:ext cx="10515600" cy="3264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824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122448"/>
          </a:solidFill>
          <a:latin typeface="AlternateGotNo3DOT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latin typeface="Fira Sans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tx1">
              <a:lumMod val="50000"/>
              <a:lumOff val="50000"/>
            </a:schemeClr>
          </a:solidFill>
          <a:latin typeface="Fira Sans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tx1">
              <a:lumMod val="50000"/>
              <a:lumOff val="50000"/>
            </a:schemeClr>
          </a:solidFill>
          <a:latin typeface="Fira Sans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>
              <a:lumMod val="50000"/>
              <a:lumOff val="50000"/>
            </a:schemeClr>
          </a:solidFill>
          <a:latin typeface="Fira Sans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>
              <a:lumMod val="50000"/>
              <a:lumOff val="50000"/>
            </a:schemeClr>
          </a:solidFill>
          <a:latin typeface="Fira Sans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alercio@stjacademy.org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ralercio@stjacademy.org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317" y="1409700"/>
            <a:ext cx="11895512" cy="1050867"/>
          </a:xfrm>
        </p:spPr>
        <p:txBody>
          <a:bodyPr/>
          <a:lstStyle/>
          <a:p>
            <a:r>
              <a:rPr lang="en-US" dirty="0"/>
              <a:t>1 Scheme…Multiple Plays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C757708-0AD7-4D5D-A763-26CE0613ADEF}"/>
              </a:ext>
            </a:extLst>
          </p:cNvPr>
          <p:cNvSpPr/>
          <p:nvPr/>
        </p:nvSpPr>
        <p:spPr>
          <a:xfrm>
            <a:off x="1762298" y="2719491"/>
            <a:ext cx="8437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Let the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OLine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play with confidence and the ball handlers have fun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CB0A107-7132-4138-9398-DEEB2AB29F89}"/>
              </a:ext>
            </a:extLst>
          </p:cNvPr>
          <p:cNvGrpSpPr/>
          <p:nvPr/>
        </p:nvGrpSpPr>
        <p:grpSpPr>
          <a:xfrm>
            <a:off x="7132321" y="3694746"/>
            <a:ext cx="3430904" cy="2298730"/>
            <a:chOff x="7505700" y="3694747"/>
            <a:chExt cx="2819400" cy="1889858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2304AD74-1324-41F9-81AB-6C73F568D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05700" y="3694747"/>
              <a:ext cx="2819400" cy="15859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F9F0EB6-02EA-4C93-B430-C64B972962B5}"/>
                </a:ext>
              </a:extLst>
            </p:cNvPr>
            <p:cNvSpPr txBox="1"/>
            <p:nvPr/>
          </p:nvSpPr>
          <p:spPr>
            <a:xfrm>
              <a:off x="8080235" y="5276828"/>
              <a:ext cx="16703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>
                  <a:solidFill>
                    <a:schemeClr val="accent5"/>
                  </a:solidFill>
                </a:rPr>
                <a:t>www.olineskills.com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C159243-BF15-4BDA-A98D-CBBE23A48471}"/>
              </a:ext>
            </a:extLst>
          </p:cNvPr>
          <p:cNvGrpSpPr/>
          <p:nvPr/>
        </p:nvGrpSpPr>
        <p:grpSpPr>
          <a:xfrm>
            <a:off x="1085849" y="3378526"/>
            <a:ext cx="3868535" cy="2862322"/>
            <a:chOff x="1085849" y="3694747"/>
            <a:chExt cx="3868535" cy="2862322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1ED5A604-489D-4E75-99E6-68FC409A1EF3}"/>
                </a:ext>
              </a:extLst>
            </p:cNvPr>
            <p:cNvSpPr/>
            <p:nvPr/>
          </p:nvSpPr>
          <p:spPr>
            <a:xfrm>
              <a:off x="1085849" y="3694747"/>
              <a:ext cx="386853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Rich </a:t>
              </a:r>
              <a:r>
                <a:rPr lang="en-US" sz="24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Alercio</a:t>
              </a: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Assistant AD/Head Coach</a:t>
              </a: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 Johnsbury Academy (VT)</a:t>
              </a:r>
            </a:p>
            <a:p>
              <a:r>
                <a:rPr lang="en-US" sz="2400" u="sng" dirty="0">
                  <a:solidFill>
                    <a:srgbClr val="0563C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3"/>
                </a:rPr>
                <a:t>e: ralercio@stjacademy.org</a:t>
              </a:r>
              <a:endPara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lang="en-US" sz="24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802-751-2421</a:t>
              </a: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: @</a:t>
              </a:r>
              <a:r>
                <a:rPr lang="en-US" sz="24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olineskills</a:t>
              </a:r>
              <a:endPara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w: www.olineskills.com</a:t>
              </a:r>
            </a:p>
            <a:p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54CFD9D2-1DFF-4421-A23B-B8A119A55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5849" y="5659624"/>
              <a:ext cx="311220" cy="25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2020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Jet q counter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558" y="2719388"/>
            <a:ext cx="7280284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93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et Q Counter (266648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3588" y="1343297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0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Empty q counter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2015" y="2719388"/>
            <a:ext cx="691337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42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pty Q CTR (266648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9416" y="1334589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074" y="2719388"/>
            <a:ext cx="6999252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9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rt (266647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3588" y="1395549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0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Sprint dart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248" y="2719388"/>
            <a:ext cx="6988904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45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rint Dart (266655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793" y="1360714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7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 dart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5834" y="2719388"/>
            <a:ext cx="7085731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85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 Dart (266648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4250" y="1343297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9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Counter / </a:t>
            </a:r>
            <a:r>
              <a:rPr lang="en-US" dirty="0" smtClean="0"/>
              <a:t>Dart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567" y="2621281"/>
            <a:ext cx="5845233" cy="3555682"/>
          </a:xfrm>
        </p:spPr>
        <p:txBody>
          <a:bodyPr>
            <a:normAutofit/>
          </a:bodyPr>
          <a:lstStyle/>
          <a:p>
            <a:r>
              <a:rPr lang="en-US" sz="2000" dirty="0"/>
              <a:t>PST 	– Block #2 on LOS (DE)</a:t>
            </a:r>
          </a:p>
          <a:p>
            <a:pPr lvl="2"/>
            <a:r>
              <a:rPr lang="en-US" sz="1200" dirty="0"/>
              <a:t>Jump Set C, Drive B</a:t>
            </a:r>
          </a:p>
          <a:p>
            <a:r>
              <a:rPr lang="en-US" sz="2000" dirty="0"/>
              <a:t>PSG 	– Block #1 on LOS (DT)</a:t>
            </a:r>
          </a:p>
          <a:p>
            <a:pPr lvl="2"/>
            <a:r>
              <a:rPr lang="en-US" sz="1200" dirty="0"/>
              <a:t>Jump Set B, Combo A</a:t>
            </a:r>
          </a:p>
          <a:p>
            <a:r>
              <a:rPr lang="en-US" sz="2000" dirty="0"/>
              <a:t>C 	– Block Middle/Backside LB (Mike)</a:t>
            </a:r>
          </a:p>
          <a:p>
            <a:pPr lvl="2"/>
            <a:r>
              <a:rPr lang="en-US" sz="1200" dirty="0"/>
              <a:t>Combo with A Gap DT Guard</a:t>
            </a:r>
          </a:p>
          <a:p>
            <a:r>
              <a:rPr lang="en-US" sz="2000" dirty="0"/>
              <a:t>BSG 	– Block #1 on LOS (DT)</a:t>
            </a:r>
          </a:p>
          <a:p>
            <a:pPr lvl="2"/>
            <a:r>
              <a:rPr lang="en-US" sz="1200" dirty="0"/>
              <a:t>Jump Set B, Combo A</a:t>
            </a:r>
          </a:p>
          <a:p>
            <a:r>
              <a:rPr lang="en-US" sz="2000" dirty="0"/>
              <a:t>BST 	– Lead Pull to block 1</a:t>
            </a:r>
            <a:r>
              <a:rPr lang="en-US" sz="2000" baseline="30000" dirty="0"/>
              <a:t>st</a:t>
            </a:r>
            <a:r>
              <a:rPr lang="en-US" sz="2000" dirty="0"/>
              <a:t> LB </a:t>
            </a:r>
            <a:r>
              <a:rPr lang="en-US" sz="2000" dirty="0" err="1"/>
              <a:t>playside</a:t>
            </a:r>
            <a:r>
              <a:rPr lang="en-US" sz="2000" dirty="0"/>
              <a:t> (Sam)</a:t>
            </a:r>
          </a:p>
          <a:p>
            <a:r>
              <a:rPr lang="en-US" sz="2000" dirty="0"/>
              <a:t>TE 	– Block #2 on LOS (DE)</a:t>
            </a:r>
          </a:p>
          <a:p>
            <a:pPr lvl="2"/>
            <a:r>
              <a:rPr lang="en-US" sz="1200" dirty="0"/>
              <a:t>Jump Set D, Cut off C</a:t>
            </a:r>
          </a:p>
          <a:p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27317"/>
            <a:ext cx="5181600" cy="3749646"/>
          </a:xfrm>
        </p:spPr>
        <p:txBody>
          <a:bodyPr>
            <a:normAutofit/>
          </a:bodyPr>
          <a:lstStyle/>
          <a:p>
            <a:r>
              <a:rPr lang="en-US" sz="2000" dirty="0"/>
              <a:t>Counter (To side or Back)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Dart (Away from Back)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773" y="2700111"/>
            <a:ext cx="2696256" cy="1699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773" y="4735558"/>
            <a:ext cx="2696256" cy="174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12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Attached Tight end needed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Versus 3-4</a:t>
            </a:r>
          </a:p>
          <a:p>
            <a:r>
              <a:rPr lang="en-US" dirty="0" smtClean="0"/>
              <a:t>Q Counter</a:t>
            </a:r>
          </a:p>
          <a:p>
            <a:r>
              <a:rPr lang="en-US" dirty="0" smtClean="0"/>
              <a:t>Reads</a:t>
            </a:r>
          </a:p>
          <a:p>
            <a:pPr lvl="1"/>
            <a:r>
              <a:rPr lang="en-US" dirty="0" smtClean="0"/>
              <a:t>Dart Read (Orbit)</a:t>
            </a:r>
          </a:p>
          <a:p>
            <a:pPr lvl="1"/>
            <a:r>
              <a:rPr lang="en-US" dirty="0" smtClean="0"/>
              <a:t>Swing Q Dart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506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317" y="1409700"/>
            <a:ext cx="11895512" cy="1050867"/>
          </a:xfrm>
        </p:spPr>
        <p:txBody>
          <a:bodyPr/>
          <a:lstStyle/>
          <a:p>
            <a:r>
              <a:rPr lang="en-US" dirty="0"/>
              <a:t>1 Scheme…Multiple Plays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C757708-0AD7-4D5D-A763-26CE0613ADEF}"/>
              </a:ext>
            </a:extLst>
          </p:cNvPr>
          <p:cNvSpPr/>
          <p:nvPr/>
        </p:nvSpPr>
        <p:spPr>
          <a:xfrm>
            <a:off x="1762298" y="2719491"/>
            <a:ext cx="8437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Let the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OLine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play with confidence and the ball handlers have fun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CB0A107-7132-4138-9398-DEEB2AB29F89}"/>
              </a:ext>
            </a:extLst>
          </p:cNvPr>
          <p:cNvGrpSpPr/>
          <p:nvPr/>
        </p:nvGrpSpPr>
        <p:grpSpPr>
          <a:xfrm>
            <a:off x="7132321" y="3694746"/>
            <a:ext cx="3430904" cy="2298730"/>
            <a:chOff x="7505700" y="3694747"/>
            <a:chExt cx="2819400" cy="1889858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2304AD74-1324-41F9-81AB-6C73F568D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05700" y="3694747"/>
              <a:ext cx="2819400" cy="158591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F9F0EB6-02EA-4C93-B430-C64B972962B5}"/>
                </a:ext>
              </a:extLst>
            </p:cNvPr>
            <p:cNvSpPr txBox="1"/>
            <p:nvPr/>
          </p:nvSpPr>
          <p:spPr>
            <a:xfrm>
              <a:off x="8080235" y="5276828"/>
              <a:ext cx="16703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>
                  <a:solidFill>
                    <a:schemeClr val="accent5"/>
                  </a:solidFill>
                </a:rPr>
                <a:t>www.olineskills.com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C159243-BF15-4BDA-A98D-CBBE23A48471}"/>
              </a:ext>
            </a:extLst>
          </p:cNvPr>
          <p:cNvGrpSpPr/>
          <p:nvPr/>
        </p:nvGrpSpPr>
        <p:grpSpPr>
          <a:xfrm>
            <a:off x="1085849" y="3378526"/>
            <a:ext cx="3868535" cy="2862322"/>
            <a:chOff x="1085849" y="3694747"/>
            <a:chExt cx="3868535" cy="2862322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1ED5A604-489D-4E75-99E6-68FC409A1EF3}"/>
                </a:ext>
              </a:extLst>
            </p:cNvPr>
            <p:cNvSpPr/>
            <p:nvPr/>
          </p:nvSpPr>
          <p:spPr>
            <a:xfrm>
              <a:off x="1085849" y="3694747"/>
              <a:ext cx="386853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Rich </a:t>
              </a:r>
              <a:r>
                <a:rPr lang="en-US" sz="24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Alercio</a:t>
              </a: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Assistant AD/Head Coach</a:t>
              </a: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St Johnsbury Academy (VT)</a:t>
              </a:r>
            </a:p>
            <a:p>
              <a:r>
                <a:rPr lang="en-US" sz="2400" u="sng" dirty="0">
                  <a:solidFill>
                    <a:srgbClr val="0563C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3"/>
                </a:rPr>
                <a:t>e: ralercio@stjacademy.org</a:t>
              </a:r>
              <a:endPara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lang="en-US" sz="24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802-751-2421</a:t>
              </a: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: @</a:t>
              </a:r>
              <a:r>
                <a:rPr lang="en-US" sz="24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olineskills</a:t>
              </a:r>
              <a:endPara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US" sz="2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w: www.olineskills.com</a:t>
              </a:r>
            </a:p>
            <a:p>
              <a:endPara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54CFD9D2-1DFF-4421-A23B-B8A119A55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5849" y="5659624"/>
              <a:ext cx="311220" cy="25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653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Counter / dart scheme average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079" y="3050771"/>
            <a:ext cx="10515600" cy="2933290"/>
          </a:xfrm>
        </p:spPr>
        <p:txBody>
          <a:bodyPr>
            <a:normAutofit/>
          </a:bodyPr>
          <a:lstStyle/>
          <a:p>
            <a:r>
              <a:rPr lang="en-US" dirty="0" smtClean="0"/>
              <a:t>98 </a:t>
            </a:r>
            <a:r>
              <a:rPr lang="en-US" b="1" dirty="0" smtClean="0"/>
              <a:t>Runs*</a:t>
            </a:r>
            <a:r>
              <a:rPr lang="en-US" dirty="0" smtClean="0"/>
              <a:t> for 763 Yards = 7.8 </a:t>
            </a:r>
            <a:r>
              <a:rPr lang="en-US" dirty="0" err="1" smtClean="0"/>
              <a:t>yds</a:t>
            </a:r>
            <a:r>
              <a:rPr lang="en-US" dirty="0" smtClean="0"/>
              <a:t>/run</a:t>
            </a:r>
          </a:p>
          <a:p>
            <a:pPr lvl="1"/>
            <a:r>
              <a:rPr lang="en-US" dirty="0"/>
              <a:t>*Does not include Bubbles, Smokes, </a:t>
            </a:r>
          </a:p>
          <a:p>
            <a:pPr marL="457200" lvl="1" indent="0">
              <a:buNone/>
            </a:pPr>
            <a:r>
              <a:rPr lang="en-US" dirty="0"/>
              <a:t>	Isolations, </a:t>
            </a:r>
            <a:r>
              <a:rPr lang="en-US" dirty="0" smtClean="0"/>
              <a:t>Penalties</a:t>
            </a:r>
            <a:endParaRPr lang="en-US" dirty="0"/>
          </a:p>
          <a:p>
            <a:r>
              <a:rPr lang="en-US" dirty="0" smtClean="0"/>
              <a:t>Starting QB </a:t>
            </a:r>
            <a:r>
              <a:rPr lang="en-US" dirty="0" err="1" smtClean="0"/>
              <a:t>Avg</a:t>
            </a:r>
            <a:r>
              <a:rPr lang="en-US" dirty="0" smtClean="0"/>
              <a:t> = 9.3 yards</a:t>
            </a:r>
            <a:endParaRPr lang="en-US" dirty="0"/>
          </a:p>
          <a:p>
            <a:r>
              <a:rPr lang="en-US" dirty="0" smtClean="0"/>
              <a:t>Starting RB </a:t>
            </a:r>
            <a:r>
              <a:rPr lang="en-US" dirty="0" err="1" smtClean="0"/>
              <a:t>Avg</a:t>
            </a:r>
            <a:r>
              <a:rPr lang="en-US" dirty="0" smtClean="0"/>
              <a:t> = 8.2 yards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333" y="2454087"/>
            <a:ext cx="2566139" cy="384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25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counter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730" y="2719388"/>
            <a:ext cx="7083939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99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unter (266647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3588" y="1473926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3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Draw Counter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4973" y="2719388"/>
            <a:ext cx="6727453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31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aw Counter (266648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3291" y="1352006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3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 counter (Orbit)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6597" y="2719388"/>
            <a:ext cx="7064206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65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rbit Q CTR (266648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1668" y="1378132"/>
            <a:ext cx="81248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6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5810</TotalTime>
  <Words>112</Words>
  <Application>Microsoft Macintosh PowerPoint</Application>
  <PresentationFormat>Widescreen</PresentationFormat>
  <Paragraphs>57</Paragraphs>
  <Slides>21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AlternateGotNo3DOT</vt:lpstr>
      <vt:lpstr>Arial</vt:lpstr>
      <vt:lpstr>Calibri</vt:lpstr>
      <vt:lpstr>Fira Sans</vt:lpstr>
      <vt:lpstr>Times New Roman</vt:lpstr>
      <vt:lpstr>Office Theme</vt:lpstr>
      <vt:lpstr>1 Scheme…Multiple Plays</vt:lpstr>
      <vt:lpstr>Counter / Dart</vt:lpstr>
      <vt:lpstr>Counter / dart scheme average</vt:lpstr>
      <vt:lpstr>counter</vt:lpstr>
      <vt:lpstr>PowerPoint Presentation</vt:lpstr>
      <vt:lpstr>Draw Counter</vt:lpstr>
      <vt:lpstr>PowerPoint Presentation</vt:lpstr>
      <vt:lpstr>q counter (Orbit)</vt:lpstr>
      <vt:lpstr>PowerPoint Presentation</vt:lpstr>
      <vt:lpstr>Jet q counter</vt:lpstr>
      <vt:lpstr>PowerPoint Presentation</vt:lpstr>
      <vt:lpstr>Empty q counter</vt:lpstr>
      <vt:lpstr>PowerPoint Presentation</vt:lpstr>
      <vt:lpstr>dart</vt:lpstr>
      <vt:lpstr>PowerPoint Presentation</vt:lpstr>
      <vt:lpstr>Sprint dart</vt:lpstr>
      <vt:lpstr>PowerPoint Presentation</vt:lpstr>
      <vt:lpstr>Q dart</vt:lpstr>
      <vt:lpstr>PowerPoint Presentation</vt:lpstr>
      <vt:lpstr>No Attached Tight end needed</vt:lpstr>
      <vt:lpstr>1 Scheme…Multiple Plays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Kendra Smith</dc:creator>
  <cp:lastModifiedBy>Microsoft Office User</cp:lastModifiedBy>
  <cp:revision>27</cp:revision>
  <dcterms:created xsi:type="dcterms:W3CDTF">2016-11-07T18:20:10Z</dcterms:created>
  <dcterms:modified xsi:type="dcterms:W3CDTF">2018-01-25T17:00:01Z</dcterms:modified>
</cp:coreProperties>
</file>