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58" r:id="rId5"/>
    <p:sldId id="259" r:id="rId6"/>
    <p:sldId id="260" r:id="rId7"/>
    <p:sldId id="265" r:id="rId8"/>
    <p:sldId id="261" r:id="rId9"/>
    <p:sldId id="267" r:id="rId10"/>
    <p:sldId id="263" r:id="rId11"/>
    <p:sldId id="264" r:id="rId12"/>
    <p:sldId id="266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2244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20"/>
    <p:restoredTop sz="94613"/>
  </p:normalViewPr>
  <p:slideViewPr>
    <p:cSldViewPr snapToGrid="0" snapToObjects="1" showGuides="1">
      <p:cViewPr varScale="1">
        <p:scale>
          <a:sx n="110" d="100"/>
          <a:sy n="110" d="100"/>
        </p:scale>
        <p:origin x="83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09700"/>
            <a:ext cx="9144000" cy="2100262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42709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23915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49815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743199"/>
            <a:ext cx="5181600" cy="3433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743199"/>
            <a:ext cx="5181600" cy="34337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5754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34937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2824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3648075"/>
            <a:ext cx="5157787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824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648075"/>
            <a:ext cx="5183188" cy="24098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92534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13552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112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139446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1394461"/>
            <a:ext cx="6172200" cy="39395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994660"/>
            <a:ext cx="3932237" cy="23393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4298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3128" y="145669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67948" y="1444625"/>
            <a:ext cx="6172200" cy="44164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93128" y="3056890"/>
            <a:ext cx="3932237" cy="280416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97391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9"/>
            <a:ext cx="12192000" cy="6900333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37257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1079" y="2719526"/>
            <a:ext cx="10515600" cy="326453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382470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cap="all" baseline="0">
          <a:solidFill>
            <a:srgbClr val="122448"/>
          </a:solidFill>
          <a:latin typeface="AlternateGotNo3DOT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 baseline="0">
          <a:solidFill>
            <a:schemeClr val="tx1">
              <a:lumMod val="50000"/>
              <a:lumOff val="50000"/>
            </a:schemeClr>
          </a:solidFill>
          <a:latin typeface="Fira Sans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 baseline="0">
          <a:solidFill>
            <a:schemeClr val="tx1">
              <a:lumMod val="50000"/>
              <a:lumOff val="50000"/>
            </a:schemeClr>
          </a:solidFill>
          <a:latin typeface="Fira Sans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 baseline="0">
          <a:solidFill>
            <a:schemeClr val="tx1">
              <a:lumMod val="50000"/>
              <a:lumOff val="50000"/>
            </a:schemeClr>
          </a:solidFill>
          <a:latin typeface="Fira Sans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tx1">
              <a:lumMod val="50000"/>
              <a:lumOff val="50000"/>
            </a:schemeClr>
          </a:solidFill>
          <a:latin typeface="Fira Sans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 baseline="0">
          <a:solidFill>
            <a:schemeClr val="tx1">
              <a:lumMod val="50000"/>
              <a:lumOff val="50000"/>
            </a:schemeClr>
          </a:solidFill>
          <a:latin typeface="Fira Sans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dmwalker@k12.wv.u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The Value of Football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>
                <a:latin typeface="AlternateGotNo3DOT"/>
              </a:rPr>
              <a:t>David Walker</a:t>
            </a:r>
          </a:p>
          <a:p>
            <a:r>
              <a:rPr lang="en-US" b="1" dirty="0">
                <a:latin typeface="AlternateGotNo3DOT"/>
              </a:rPr>
              <a:t>Head Football Coach</a:t>
            </a:r>
          </a:p>
          <a:p>
            <a:r>
              <a:rPr lang="en-US" b="1" dirty="0">
                <a:latin typeface="AlternateGotNo3DOT"/>
              </a:rPr>
              <a:t>Martinsburg High School</a:t>
            </a:r>
          </a:p>
          <a:p>
            <a:r>
              <a:rPr lang="en-US" b="1" dirty="0">
                <a:latin typeface="AlternateGotNo3DOT"/>
              </a:rPr>
              <a:t>Martinsburg WV</a:t>
            </a:r>
          </a:p>
        </p:txBody>
      </p:sp>
    </p:spTree>
    <p:extLst>
      <p:ext uri="{BB962C8B-B14F-4D97-AF65-F5344CB8AC3E}">
        <p14:creationId xmlns:p14="http://schemas.microsoft.com/office/powerpoint/2010/main" val="8420207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4492" y="1345726"/>
            <a:ext cx="6183086" cy="4565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78167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3828" y="1544259"/>
            <a:ext cx="6566263" cy="4966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65411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dirty="0"/>
              <a:t>Contact information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dmwalker@k12.wv.us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304-676-6462</a:t>
            </a:r>
          </a:p>
        </p:txBody>
      </p:sp>
    </p:spTree>
    <p:extLst>
      <p:ext uri="{BB962C8B-B14F-4D97-AF65-F5344CB8AC3E}">
        <p14:creationId xmlns:p14="http://schemas.microsoft.com/office/powerpoint/2010/main" val="24568016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09700"/>
            <a:ext cx="9144000" cy="976449"/>
          </a:xfrm>
        </p:spPr>
        <p:txBody>
          <a:bodyPr>
            <a:normAutofit/>
          </a:bodyPr>
          <a:lstStyle/>
          <a:p>
            <a:r>
              <a:rPr lang="en-US" sz="5400" dirty="0"/>
              <a:t>MARTINSBURG FOOTBALL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4960" y="2255517"/>
            <a:ext cx="9144000" cy="404949"/>
          </a:xfrm>
        </p:spPr>
        <p:txBody>
          <a:bodyPr>
            <a:normAutofit lnSpcReduction="10000"/>
          </a:bodyPr>
          <a:lstStyle/>
          <a:p>
            <a:pPr algn="l"/>
            <a:r>
              <a:rPr lang="en-US" dirty="0"/>
              <a:t>AAA State Championships – 2010, 2011, 2012, 2013, 2016, 2017</a:t>
            </a:r>
          </a:p>
        </p:txBody>
      </p:sp>
      <p:pic>
        <p:nvPicPr>
          <p:cNvPr id="4" name="Content Placeholder 5" descr="8AAAhoriz_I13120717534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89464" y="2660467"/>
            <a:ext cx="8734696" cy="3548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9230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SCHOOL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 algn="ctr">
              <a:buNone/>
            </a:pPr>
            <a:r>
              <a:rPr lang="en-US" dirty="0"/>
              <a:t>Martinsburg High School </a:t>
            </a:r>
          </a:p>
          <a:p>
            <a:pPr marL="0" indent="0">
              <a:buNone/>
            </a:pPr>
            <a:r>
              <a:rPr lang="en-US" dirty="0"/>
              <a:t>1,325 students 9-12</a:t>
            </a:r>
          </a:p>
          <a:p>
            <a:pPr marL="0" indent="0">
              <a:buNone/>
            </a:pPr>
            <a:r>
              <a:rPr lang="en-US" dirty="0"/>
              <a:t>Most Diverse school in West Virginia</a:t>
            </a:r>
          </a:p>
          <a:p>
            <a:pPr marL="0" indent="0">
              <a:buNone/>
            </a:pPr>
            <a:r>
              <a:rPr lang="en-US" dirty="0"/>
              <a:t>23 different nationalities </a:t>
            </a:r>
          </a:p>
          <a:p>
            <a:pPr marL="0" indent="0">
              <a:buNone/>
            </a:pPr>
            <a:r>
              <a:rPr lang="en-US" dirty="0"/>
              <a:t>60 percent of students receive free and reduced lunch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7229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COMMUNITY value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36911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l"/>
            <a:r>
              <a:rPr lang="en-US" sz="2800" dirty="0"/>
              <a:t>Transient community</a:t>
            </a:r>
          </a:p>
          <a:p>
            <a:pPr algn="l"/>
            <a:r>
              <a:rPr lang="en-US" sz="2800" dirty="0"/>
              <a:t>Drug issues</a:t>
            </a:r>
          </a:p>
          <a:p>
            <a:pPr algn="l"/>
            <a:r>
              <a:rPr lang="en-US" sz="2800" dirty="0"/>
              <a:t>Economic issues</a:t>
            </a:r>
          </a:p>
          <a:p>
            <a:pPr algn="l"/>
            <a:r>
              <a:rPr lang="en-US" sz="2800" dirty="0"/>
              <a:t>Importance of football</a:t>
            </a:r>
          </a:p>
          <a:p>
            <a:pPr algn="l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257445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HOME value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dirty="0"/>
              <a:t>Broken homes</a:t>
            </a:r>
          </a:p>
          <a:p>
            <a:pPr algn="l"/>
            <a:r>
              <a:rPr lang="en-US" sz="2800" dirty="0"/>
              <a:t>Broken values</a:t>
            </a:r>
          </a:p>
          <a:p>
            <a:pPr algn="l"/>
            <a:r>
              <a:rPr lang="en-US" sz="2800" dirty="0"/>
              <a:t>Molding men</a:t>
            </a:r>
          </a:p>
          <a:p>
            <a:pPr algn="l"/>
            <a:r>
              <a:rPr lang="en-US" sz="2800" dirty="0"/>
              <a:t>Character</a:t>
            </a:r>
          </a:p>
        </p:txBody>
      </p:sp>
    </p:spTree>
    <p:extLst>
      <p:ext uri="{BB962C8B-B14F-4D97-AF65-F5344CB8AC3E}">
        <p14:creationId xmlns:p14="http://schemas.microsoft.com/office/powerpoint/2010/main" val="1159047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LEADERSHIP value</a:t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4331" y="3338605"/>
            <a:ext cx="9213669" cy="1982332"/>
          </a:xfrm>
        </p:spPr>
        <p:txBody>
          <a:bodyPr vert="horz" lIns="91440" tIns="45720" rIns="91440" bIns="45720" rtlCol="0" anchor="t">
            <a:noAutofit/>
          </a:bodyPr>
          <a:lstStyle/>
          <a:p>
            <a:pPr algn="l"/>
            <a:r>
              <a:rPr lang="en-US" sz="2800" dirty="0"/>
              <a:t>Natural leaders</a:t>
            </a:r>
          </a:p>
          <a:p>
            <a:pPr algn="l"/>
            <a:r>
              <a:rPr lang="en-US" sz="2800" dirty="0"/>
              <a:t>Born leaders</a:t>
            </a:r>
          </a:p>
          <a:p>
            <a:pPr algn="l"/>
            <a:r>
              <a:rPr lang="en-US" sz="2800" dirty="0"/>
              <a:t>Taught leaders</a:t>
            </a:r>
          </a:p>
          <a:p>
            <a:pPr algn="l"/>
            <a:r>
              <a:rPr lang="en-US" sz="2800" dirty="0"/>
              <a:t>Shared leadership</a:t>
            </a:r>
          </a:p>
        </p:txBody>
      </p:sp>
    </p:spTree>
    <p:extLst>
      <p:ext uri="{BB962C8B-B14F-4D97-AF65-F5344CB8AC3E}">
        <p14:creationId xmlns:p14="http://schemas.microsoft.com/office/powerpoint/2010/main" val="2486825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Social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Game is under scrutiny; we need football now more than ever!</a:t>
            </a:r>
          </a:p>
          <a:p>
            <a:pPr marL="0" indent="0">
              <a:buNone/>
            </a:pPr>
            <a:r>
              <a:rPr lang="en-US" dirty="0"/>
              <a:t>Social media</a:t>
            </a:r>
          </a:p>
          <a:p>
            <a:pPr marL="0" indent="0">
              <a:buNone/>
            </a:pPr>
            <a:r>
              <a:rPr lang="en-US" dirty="0"/>
              <a:t>Changing priorities within America</a:t>
            </a:r>
          </a:p>
          <a:p>
            <a:pPr marL="0" indent="0">
              <a:buNone/>
            </a:pPr>
            <a:r>
              <a:rPr lang="en-US" dirty="0"/>
              <a:t>Instant gratification </a:t>
            </a:r>
          </a:p>
          <a:p>
            <a:pPr marL="0" indent="0">
              <a:buNone/>
            </a:pPr>
            <a:r>
              <a:rPr lang="en-US" dirty="0"/>
              <a:t>Life is difficult, and football is about overcoming challenges </a:t>
            </a:r>
          </a:p>
          <a:p>
            <a:pPr marL="0" indent="0">
              <a:buNone/>
            </a:pPr>
            <a:r>
              <a:rPr lang="en-US" dirty="0"/>
              <a:t>Springboard for life</a:t>
            </a:r>
          </a:p>
          <a:p>
            <a:pPr marL="0" indent="0">
              <a:buNone/>
            </a:pPr>
            <a:r>
              <a:rPr lang="en-US" dirty="0"/>
              <a:t>Have fun          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9003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409700"/>
            <a:ext cx="9144000" cy="1228997"/>
          </a:xfrm>
        </p:spPr>
        <p:txBody>
          <a:bodyPr/>
          <a:lstStyle/>
          <a:p>
            <a:r>
              <a:rPr lang="en-US" dirty="0"/>
              <a:t>TEAMWORK value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431177"/>
            <a:ext cx="9144000" cy="2664823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algn="l"/>
            <a:r>
              <a:rPr lang="en-US" sz="3300" dirty="0"/>
              <a:t>Higher standards</a:t>
            </a:r>
          </a:p>
          <a:p>
            <a:pPr algn="l"/>
            <a:r>
              <a:rPr lang="en-US" sz="3300" dirty="0"/>
              <a:t>Discipline</a:t>
            </a:r>
          </a:p>
          <a:p>
            <a:pPr algn="l"/>
            <a:r>
              <a:rPr lang="en-US" sz="3300" dirty="0"/>
              <a:t>Diversity</a:t>
            </a:r>
          </a:p>
          <a:p>
            <a:pPr algn="l"/>
            <a:r>
              <a:rPr lang="en-US" sz="3300" dirty="0"/>
              <a:t>Adversity </a:t>
            </a:r>
          </a:p>
          <a:p>
            <a:pPr algn="l"/>
            <a:r>
              <a:rPr lang="en-US" sz="3200" dirty="0"/>
              <a:t>Developing strong relationships, respecting others,  show care to everyone around you.</a:t>
            </a:r>
          </a:p>
          <a:p>
            <a:pPr algn="l"/>
            <a:endParaRPr lang="en-US" sz="3300" dirty="0"/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974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/>
              <a:t>COACHES VALUE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dirty="0"/>
              <a:t>Father figures</a:t>
            </a:r>
          </a:p>
          <a:p>
            <a:pPr marL="0" indent="0">
              <a:buNone/>
            </a:pPr>
            <a:r>
              <a:rPr lang="en-US" dirty="0"/>
              <a:t>Mentors</a:t>
            </a:r>
          </a:p>
          <a:p>
            <a:pPr marL="0" indent="0">
              <a:buNone/>
            </a:pPr>
            <a:r>
              <a:rPr lang="en-US" dirty="0"/>
              <a:t>Teaching life lessons</a:t>
            </a:r>
          </a:p>
          <a:p>
            <a:pPr marL="0" indent="0">
              <a:buNone/>
            </a:pPr>
            <a:r>
              <a:rPr lang="en-US" dirty="0"/>
              <a:t>Call to serve – help others</a:t>
            </a:r>
          </a:p>
          <a:p>
            <a:pPr marL="0" indent="0">
              <a:buNone/>
            </a:pPr>
            <a:r>
              <a:rPr lang="en-US" dirty="0"/>
              <a:t>Get better every day</a:t>
            </a:r>
          </a:p>
        </p:txBody>
      </p:sp>
    </p:spTree>
    <p:extLst>
      <p:ext uri="{BB962C8B-B14F-4D97-AF65-F5344CB8AC3E}">
        <p14:creationId xmlns:p14="http://schemas.microsoft.com/office/powerpoint/2010/main" val="33075066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9208</TotalTime>
  <Words>167</Words>
  <Application>Microsoft Office PowerPoint</Application>
  <PresentationFormat>Widescreen</PresentationFormat>
  <Paragraphs>53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The Value of Football </vt:lpstr>
      <vt:lpstr>MARTINSBURG FOOTBALL</vt:lpstr>
      <vt:lpstr>SCHOOL</vt:lpstr>
      <vt:lpstr>COMMUNITY value </vt:lpstr>
      <vt:lpstr>HOME value </vt:lpstr>
      <vt:lpstr>LEADERSHIP value </vt:lpstr>
      <vt:lpstr>Social Value</vt:lpstr>
      <vt:lpstr>TEAMWORK value</vt:lpstr>
      <vt:lpstr>COACHES VALUE</vt:lpstr>
      <vt:lpstr>PowerPoint Presentation</vt:lpstr>
      <vt:lpstr>PowerPoint Presentation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Kendra Smith</dc:creator>
  <cp:lastModifiedBy>princessivy1030@yahoo.com</cp:lastModifiedBy>
  <cp:revision>34</cp:revision>
  <dcterms:created xsi:type="dcterms:W3CDTF">2016-11-07T18:20:10Z</dcterms:created>
  <dcterms:modified xsi:type="dcterms:W3CDTF">2018-01-17T20:35:45Z</dcterms:modified>
</cp:coreProperties>
</file>